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34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A40ED7A-50B7-4B4A-809A-248195C99BB0}" type="datetimeFigureOut">
              <a:rPr lang="en-US" smtClean="0"/>
              <a:t>11/10/2010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B0DAD77-2BBC-4B0B-A780-BB79755D42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40ED7A-50B7-4B4A-809A-248195C99BB0}" type="datetimeFigureOut">
              <a:rPr lang="en-US" smtClean="0"/>
              <a:t>11/10/2010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DAD77-2BBC-4B0B-A780-BB79755D42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3A40ED7A-50B7-4B4A-809A-248195C99BB0}" type="datetimeFigureOut">
              <a:rPr lang="en-US" smtClean="0"/>
              <a:t>11/10/2010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B0DAD77-2BBC-4B0B-A780-BB79755D428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A40ED7A-50B7-4B4A-809A-248195C99BB0}" type="datetimeFigureOut">
              <a:rPr lang="en-US" smtClean="0"/>
              <a:t>11/10/2010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B0DAD77-2BBC-4B0B-A780-BB79755D4287}"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A40ED7A-50B7-4B4A-809A-248195C99BB0}" type="datetimeFigureOut">
              <a:rPr lang="en-US" smtClean="0"/>
              <a:t>11/10/2010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B0DAD77-2BBC-4B0B-A780-BB79755D4287}"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3A40ED7A-50B7-4B4A-809A-248195C99BB0}" type="datetimeFigureOut">
              <a:rPr lang="en-US" smtClean="0"/>
              <a:t>11/10/2010</a:t>
            </a:fld>
            <a:endParaRPr lang="en-US"/>
          </a:p>
        </p:txBody>
      </p:sp>
      <p:sp>
        <p:nvSpPr>
          <p:cNvPr id="10" name="Slide Number Placeholder 9"/>
          <p:cNvSpPr>
            <a:spLocks noGrp="1"/>
          </p:cNvSpPr>
          <p:nvPr>
            <p:ph type="sldNum" sz="quarter" idx="16"/>
          </p:nvPr>
        </p:nvSpPr>
        <p:spPr/>
        <p:txBody>
          <a:bodyPr rtlCol="0"/>
          <a:lstStyle/>
          <a:p>
            <a:fld id="{1B0DAD77-2BBC-4B0B-A780-BB79755D4287}"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3A40ED7A-50B7-4B4A-809A-248195C99BB0}" type="datetimeFigureOut">
              <a:rPr lang="en-US" smtClean="0"/>
              <a:t>11/10/2010</a:t>
            </a:fld>
            <a:endParaRPr lang="en-US"/>
          </a:p>
        </p:txBody>
      </p:sp>
      <p:sp>
        <p:nvSpPr>
          <p:cNvPr id="12" name="Slide Number Placeholder 11"/>
          <p:cNvSpPr>
            <a:spLocks noGrp="1"/>
          </p:cNvSpPr>
          <p:nvPr>
            <p:ph type="sldNum" sz="quarter" idx="16"/>
          </p:nvPr>
        </p:nvSpPr>
        <p:spPr/>
        <p:txBody>
          <a:bodyPr rtlCol="0"/>
          <a:lstStyle/>
          <a:p>
            <a:fld id="{1B0DAD77-2BBC-4B0B-A780-BB79755D4287}"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A40ED7A-50B7-4B4A-809A-248195C99BB0}" type="datetimeFigureOut">
              <a:rPr lang="en-US" smtClean="0"/>
              <a:t>11/10/2010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B0DAD77-2BBC-4B0B-A780-BB79755D42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40ED7A-50B7-4B4A-809A-248195C99BB0}" type="datetimeFigureOut">
              <a:rPr lang="en-US" smtClean="0"/>
              <a:t>11/10/2010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B0DAD77-2BBC-4B0B-A780-BB79755D42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A40ED7A-50B7-4B4A-809A-248195C99BB0}" type="datetimeFigureOut">
              <a:rPr lang="en-US" smtClean="0"/>
              <a:t>11/10/2010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B0DAD77-2BBC-4B0B-A780-BB79755D4287}"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3A40ED7A-50B7-4B4A-809A-248195C99BB0}" type="datetimeFigureOut">
              <a:rPr lang="en-US" smtClean="0"/>
              <a:t>11/10/2010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B0DAD77-2BBC-4B0B-A780-BB79755D4287}"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A40ED7A-50B7-4B4A-809A-248195C99BB0}" type="datetimeFigureOut">
              <a:rPr lang="en-US" smtClean="0"/>
              <a:t>11/10/2010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B0DAD77-2BBC-4B0B-A780-BB79755D428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dirty="0"/>
          </a:p>
        </p:txBody>
      </p:sp>
      <p:sp>
        <p:nvSpPr>
          <p:cNvPr id="4" name="Title 3"/>
          <p:cNvSpPr>
            <a:spLocks noGrp="1"/>
          </p:cNvSpPr>
          <p:nvPr>
            <p:ph type="title"/>
          </p:nvPr>
        </p:nvSpPr>
        <p:spPr/>
        <p:txBody>
          <a:bodyPr>
            <a:normAutofit fontScale="90000"/>
          </a:bodyPr>
          <a:lstStyle/>
          <a:p>
            <a:r>
              <a:rPr lang="en-US" dirty="0" smtClean="0"/>
              <a:t>Mormon  – The Church of Jesus Christ of Latter Day Saints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Mormon Religion</a:t>
            </a:r>
            <a:endParaRPr lang="en-US" dirty="0"/>
          </a:p>
        </p:txBody>
      </p:sp>
      <p:sp>
        <p:nvSpPr>
          <p:cNvPr id="3" name="Content Placeholder 2"/>
          <p:cNvSpPr>
            <a:spLocks noGrp="1"/>
          </p:cNvSpPr>
          <p:nvPr>
            <p:ph sz="quarter" idx="1"/>
          </p:nvPr>
        </p:nvSpPr>
        <p:spPr>
          <a:xfrm>
            <a:off x="612648" y="1600200"/>
            <a:ext cx="8153400" cy="4648200"/>
          </a:xfrm>
        </p:spPr>
        <p:txBody>
          <a:bodyPr>
            <a:normAutofit fontScale="77500" lnSpcReduction="20000"/>
          </a:bodyPr>
          <a:lstStyle/>
          <a:p>
            <a:pPr>
              <a:lnSpc>
                <a:spcPct val="120000"/>
              </a:lnSpc>
              <a:spcBef>
                <a:spcPts val="0"/>
              </a:spcBef>
              <a:spcAft>
                <a:spcPts val="1200"/>
              </a:spcAft>
            </a:pPr>
            <a:r>
              <a:rPr lang="en-US" dirty="0" smtClean="0"/>
              <a:t>Under the Christian umbrella -  although some Christians do not accept this status. </a:t>
            </a:r>
          </a:p>
          <a:p>
            <a:pPr>
              <a:lnSpc>
                <a:spcPct val="120000"/>
              </a:lnSpc>
              <a:spcBef>
                <a:spcPts val="0"/>
              </a:spcBef>
              <a:spcAft>
                <a:spcPts val="1200"/>
              </a:spcAft>
            </a:pPr>
            <a:r>
              <a:rPr lang="en-US" dirty="0" smtClean="0"/>
              <a:t>Founded by Joseph Smith around 1830 in the U.S.</a:t>
            </a:r>
          </a:p>
          <a:p>
            <a:pPr>
              <a:lnSpc>
                <a:spcPct val="120000"/>
              </a:lnSpc>
              <a:spcBef>
                <a:spcPts val="0"/>
              </a:spcBef>
              <a:spcAft>
                <a:spcPts val="1200"/>
              </a:spcAft>
            </a:pPr>
            <a:r>
              <a:rPr lang="en-US" dirty="0" smtClean="0"/>
              <a:t>After all of the 12 apostles had died there was no one with the authority to teach His doctrine and direct His Church through revelation from Christ.  There was a general falling away from the truth – called the great Apostasy.</a:t>
            </a:r>
          </a:p>
          <a:p>
            <a:pPr>
              <a:lnSpc>
                <a:spcPct val="120000"/>
              </a:lnSpc>
              <a:spcBef>
                <a:spcPts val="0"/>
              </a:spcBef>
              <a:spcAft>
                <a:spcPts val="1200"/>
              </a:spcAft>
            </a:pPr>
            <a:r>
              <a:rPr lang="en-US" dirty="0" smtClean="0"/>
              <a:t>After hundreds of years Christ called upon Joseph Smith to serve as a new prophet with authority to act in His name.  Christ directed Joseph Smith to organize and restore His church in these </a:t>
            </a:r>
            <a:r>
              <a:rPr lang="en-US" b="1" dirty="0" smtClean="0"/>
              <a:t>latter days</a:t>
            </a:r>
            <a:r>
              <a:rPr lang="en-US" dirty="0"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History of Mormon Religion</a:t>
            </a:r>
            <a:endParaRPr lang="en-US" dirty="0"/>
          </a:p>
        </p:txBody>
      </p:sp>
      <p:sp>
        <p:nvSpPr>
          <p:cNvPr id="3" name="Content Placeholder 2"/>
          <p:cNvSpPr>
            <a:spLocks noGrp="1"/>
          </p:cNvSpPr>
          <p:nvPr>
            <p:ph sz="quarter" idx="1"/>
          </p:nvPr>
        </p:nvSpPr>
        <p:spPr/>
        <p:txBody>
          <a:bodyPr>
            <a:normAutofit/>
          </a:bodyPr>
          <a:lstStyle/>
          <a:p>
            <a:r>
              <a:rPr lang="en-US" sz="2400" dirty="0" smtClean="0"/>
              <a:t>The Holy text includes both the Bible and the Book of Mormon which include the written revelations given to Joseph Smith by the Angel </a:t>
            </a:r>
            <a:r>
              <a:rPr lang="en-US" sz="2400" dirty="0" err="1" smtClean="0"/>
              <a:t>Moroni</a:t>
            </a:r>
            <a:r>
              <a:rPr lang="en-US" sz="2400" dirty="0" smtClean="0"/>
              <a:t>.  </a:t>
            </a:r>
          </a:p>
          <a:p>
            <a:r>
              <a:rPr lang="en-US" sz="2400" dirty="0" smtClean="0"/>
              <a:t>Organization of the Mormon Church</a:t>
            </a:r>
          </a:p>
          <a:p>
            <a:pPr lvl="1"/>
            <a:r>
              <a:rPr lang="en-US" sz="2000" dirty="0" smtClean="0"/>
              <a:t>The head of the Church consists of the President of the LDS Church and his two counselors called the First Presidency.  They are assisted by the Quorum or 12 apostles.</a:t>
            </a:r>
          </a:p>
          <a:p>
            <a:pPr lvl="1"/>
            <a:r>
              <a:rPr lang="en-US" sz="2000" dirty="0" smtClean="0"/>
              <a:t>No decision is made for the Church as a whole without unanimity on the part of these 15 men.</a:t>
            </a:r>
          </a:p>
          <a:p>
            <a:pPr lvl="1"/>
            <a:r>
              <a:rPr lang="en-US" sz="2000" dirty="0" smtClean="0"/>
              <a:t>Area Presidencies help the 12 Apostles with their duties in different locations throughout the world; stake presidents, bishops, and branch presidents serve in the local communities </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Mormon Beliefs and Practices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Mormons hold many beliefs of other Christian religions:  the atonement of Jesus Christ, repentance; baptism for remission of sins, etc. </a:t>
            </a:r>
          </a:p>
          <a:p>
            <a:r>
              <a:rPr lang="en-US" dirty="0" smtClean="0"/>
              <a:t>Revelations from God have occurred in the past, in the present and will occur in the future; they are ongoing. Revelations may come to individuals, groups, or His prophets.</a:t>
            </a:r>
          </a:p>
          <a:p>
            <a:r>
              <a:rPr lang="en-US" dirty="0" smtClean="0"/>
              <a:t>Mormons do not believe in origin sin; one is punished for one’s own individual sins and not for Adam’s transgression.</a:t>
            </a:r>
          </a:p>
          <a:p>
            <a:r>
              <a:rPr lang="en-US" dirty="0" smtClean="0"/>
              <a:t>Children are not capable of sin and need not be baptized until they come of an age of being accountable (minimum of 8 yrs.)</a:t>
            </a:r>
          </a:p>
          <a:p>
            <a:r>
              <a:rPr lang="en-US" dirty="0" smtClean="0"/>
              <a:t>A Temple Marriage in the Mormon Church seals the couple to each other eternally, both on earth as well as in heaven.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Mormon Beliefs and Practices</a:t>
            </a:r>
            <a:endParaRPr lang="en-US" dirty="0"/>
          </a:p>
        </p:txBody>
      </p:sp>
      <p:sp>
        <p:nvSpPr>
          <p:cNvPr id="3" name="Content Placeholder 2"/>
          <p:cNvSpPr>
            <a:spLocks noGrp="1"/>
          </p:cNvSpPr>
          <p:nvPr>
            <p:ph sz="quarter" idx="1"/>
          </p:nvPr>
        </p:nvSpPr>
        <p:spPr/>
        <p:txBody>
          <a:bodyPr>
            <a:noAutofit/>
          </a:bodyPr>
          <a:lstStyle/>
          <a:p>
            <a:r>
              <a:rPr lang="en-US" sz="2400" dirty="0" smtClean="0"/>
              <a:t>Young men serve as missionaries generally for 24 months and are relocated several times during that period. </a:t>
            </a:r>
          </a:p>
          <a:p>
            <a:r>
              <a:rPr lang="en-US" sz="2400" dirty="0" smtClean="0"/>
              <a:t>Members of the Church of LDS may be baptized in proxy for their ancestors who have passed away.  In this way the dead person may choose to accept or reject baptism done in their behalf.  </a:t>
            </a:r>
          </a:p>
          <a:p>
            <a:r>
              <a:rPr lang="en-US" sz="2400" dirty="0" smtClean="0"/>
              <a:t>Dress for church or church related activities should be modest.  Extreme hair styles and colors are discouraged; and tattoos and body piercings are </a:t>
            </a:r>
            <a:r>
              <a:rPr lang="en-US" sz="2400" dirty="0" smtClean="0"/>
              <a:t>discouraged.</a:t>
            </a:r>
            <a:endParaRPr lang="en-US" sz="2400" dirty="0" smtClean="0"/>
          </a:p>
          <a:p>
            <a:r>
              <a:rPr lang="en-US" sz="2400" dirty="0" smtClean="0"/>
              <a:t>Baptism is by complete immersion in the water and is not complete without a “laying on the hands” by an authorized priest.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Mormon Beliefs and Practices</a:t>
            </a:r>
            <a:endParaRPr lang="en-US" dirty="0"/>
          </a:p>
        </p:txBody>
      </p:sp>
      <p:sp>
        <p:nvSpPr>
          <p:cNvPr id="3" name="Content Placeholder 2"/>
          <p:cNvSpPr>
            <a:spLocks noGrp="1"/>
          </p:cNvSpPr>
          <p:nvPr>
            <p:ph sz="quarter" idx="1"/>
          </p:nvPr>
        </p:nvSpPr>
        <p:spPr/>
        <p:txBody>
          <a:bodyPr>
            <a:normAutofit lnSpcReduction="10000"/>
          </a:bodyPr>
          <a:lstStyle/>
          <a:p>
            <a:r>
              <a:rPr lang="en-US" sz="2800" dirty="0" smtClean="0"/>
              <a:t>The LDS Sacrament (Communion) includes bread and water, not wine.</a:t>
            </a:r>
          </a:p>
          <a:p>
            <a:r>
              <a:rPr lang="en-US" sz="2800" dirty="0" smtClean="0"/>
              <a:t>The LDS do not use the cross as a symbol of their religion.  The cross is seen as a symbol of the dying Christ.</a:t>
            </a:r>
          </a:p>
          <a:p>
            <a:r>
              <a:rPr lang="en-US" sz="2800" dirty="0" smtClean="0"/>
              <a:t>Dietary Practices</a:t>
            </a:r>
          </a:p>
          <a:p>
            <a:pPr lvl="1"/>
            <a:r>
              <a:rPr lang="en-US" sz="2500" dirty="0" smtClean="0"/>
              <a:t>Abstinence from tobacco, alcohol, coffee, tea, and chocolate.</a:t>
            </a:r>
          </a:p>
          <a:p>
            <a:pPr lvl="1"/>
            <a:r>
              <a:rPr lang="en-US" sz="2500" dirty="0" smtClean="0"/>
              <a:t>Maintain a supply of food in case of disaster or other unexpected need</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Mormon Beliefs that differ most from other Christian faiths</a:t>
            </a:r>
            <a:endParaRPr lang="en-US" sz="3600" dirty="0"/>
          </a:p>
        </p:txBody>
      </p:sp>
      <p:sp>
        <p:nvSpPr>
          <p:cNvPr id="3" name="Content Placeholder 2"/>
          <p:cNvSpPr>
            <a:spLocks noGrp="1"/>
          </p:cNvSpPr>
          <p:nvPr>
            <p:ph sz="quarter" idx="1"/>
          </p:nvPr>
        </p:nvSpPr>
        <p:spPr/>
        <p:txBody>
          <a:bodyPr/>
          <a:lstStyle/>
          <a:p>
            <a:r>
              <a:rPr lang="en-US" dirty="0" smtClean="0"/>
              <a:t>God was once a man like us who progressed to become a God and has a body of flesh and bones</a:t>
            </a:r>
          </a:p>
          <a:p>
            <a:r>
              <a:rPr lang="en-US" dirty="0" smtClean="0"/>
              <a:t>The trinity is three separate Gods:  The Father, the Son, and the Holy Ghost</a:t>
            </a:r>
          </a:p>
          <a:p>
            <a:r>
              <a:rPr lang="en-US" dirty="0" smtClean="0"/>
              <a:t>The birth of Jesus Christ was a natural birth</a:t>
            </a:r>
          </a:p>
          <a:p>
            <a:r>
              <a:rPr lang="en-US" dirty="0" smtClean="0"/>
              <a:t>Mormons proselytize to other Christians.</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0</TotalTime>
  <Words>617</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Median</vt:lpstr>
      <vt:lpstr>Slide 1</vt:lpstr>
      <vt:lpstr>Mormon  – The Church of Jesus Christ of Latter Day Saints</vt:lpstr>
      <vt:lpstr>History of Mormon Religion</vt:lpstr>
      <vt:lpstr>History of Mormon Religion</vt:lpstr>
      <vt:lpstr>Mormon Beliefs and Practices</vt:lpstr>
      <vt:lpstr>Mormon Beliefs and Practices</vt:lpstr>
      <vt:lpstr>Mormon Beliefs and Practices</vt:lpstr>
      <vt:lpstr>Mormon Beliefs that differ most from other Christian faiths</vt:lpstr>
    </vt:vector>
  </TitlesOfParts>
  <Company>The Pennsylvania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Patreese Ingram</dc:creator>
  <cp:lastModifiedBy>Patreese Ingram</cp:lastModifiedBy>
  <cp:revision>1</cp:revision>
  <dcterms:created xsi:type="dcterms:W3CDTF">2010-11-10T15:23:49Z</dcterms:created>
  <dcterms:modified xsi:type="dcterms:W3CDTF">2010-11-10T15:24:46Z</dcterms:modified>
</cp:coreProperties>
</file>